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8" r:id="rId3"/>
    <p:sldId id="280" r:id="rId4"/>
    <p:sldId id="277" r:id="rId5"/>
    <p:sldId id="258" r:id="rId6"/>
    <p:sldId id="275" r:id="rId7"/>
    <p:sldId id="281" r:id="rId8"/>
    <p:sldId id="261" r:id="rId9"/>
    <p:sldId id="263" r:id="rId10"/>
    <p:sldId id="264" r:id="rId11"/>
    <p:sldId id="265" r:id="rId12"/>
    <p:sldId id="262" r:id="rId13"/>
    <p:sldId id="271" r:id="rId14"/>
    <p:sldId id="267" r:id="rId15"/>
    <p:sldId id="269" r:id="rId16"/>
    <p:sldId id="270" r:id="rId17"/>
    <p:sldId id="276" r:id="rId18"/>
    <p:sldId id="272" r:id="rId19"/>
    <p:sldId id="273" r:id="rId20"/>
    <p:sldId id="274" r:id="rId21"/>
    <p:sldId id="25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64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A676-51F6-9647-A66B-E92153917829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9AB-2FEC-254A-88E8-32EC6ED74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17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A676-51F6-9647-A66B-E92153917829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9AB-2FEC-254A-88E8-32EC6ED74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5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A676-51F6-9647-A66B-E92153917829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9AB-2FEC-254A-88E8-32EC6ED74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77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A676-51F6-9647-A66B-E92153917829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9AB-2FEC-254A-88E8-32EC6ED74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02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A676-51F6-9647-A66B-E92153917829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9AB-2FEC-254A-88E8-32EC6ED74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5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A676-51F6-9647-A66B-E92153917829}" type="datetimeFigureOut">
              <a:rPr lang="en-US" smtClean="0"/>
              <a:t>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9AB-2FEC-254A-88E8-32EC6ED74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5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A676-51F6-9647-A66B-E92153917829}" type="datetimeFigureOut">
              <a:rPr lang="en-US" smtClean="0"/>
              <a:t>2/22/15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9AB-2FEC-254A-88E8-32EC6ED74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30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A676-51F6-9647-A66B-E92153917829}" type="datetimeFigureOut">
              <a:rPr lang="en-US" smtClean="0"/>
              <a:t>2/22/15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9AB-2FEC-254A-88E8-32EC6ED74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09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A676-51F6-9647-A66B-E92153917829}" type="datetimeFigureOut">
              <a:rPr lang="en-US" smtClean="0"/>
              <a:t>2/22/15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9AB-2FEC-254A-88E8-32EC6ED74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581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A676-51F6-9647-A66B-E92153917829}" type="datetimeFigureOut">
              <a:rPr lang="en-US" smtClean="0"/>
              <a:t>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9AB-2FEC-254A-88E8-32EC6ED74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64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A676-51F6-9647-A66B-E92153917829}" type="datetimeFigureOut">
              <a:rPr lang="en-US" smtClean="0"/>
              <a:t>2/22/15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E29AB-2FEC-254A-88E8-32EC6ED74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57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BA676-51F6-9647-A66B-E92153917829}" type="datetimeFigureOut">
              <a:rPr lang="en-US" smtClean="0"/>
              <a:t>2/22/15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E29AB-2FEC-254A-88E8-32EC6ED745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61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158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52797"/>
            <a:ext cx="7772400" cy="1470025"/>
          </a:xfrm>
        </p:spPr>
        <p:txBody>
          <a:bodyPr/>
          <a:lstStyle/>
          <a:p>
            <a:r>
              <a:rPr lang="en-US" dirty="0" err="1" smtClean="0"/>
              <a:t>Arduino</a:t>
            </a:r>
            <a:r>
              <a:rPr lang="en-US" dirty="0" smtClean="0"/>
              <a:t> Laser Projector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310652"/>
            <a:ext cx="6400800" cy="1752600"/>
          </a:xfrm>
        </p:spPr>
        <p:txBody>
          <a:bodyPr/>
          <a:lstStyle/>
          <a:p>
            <a:r>
              <a:rPr lang="en-US" dirty="0" smtClean="0"/>
              <a:t>Iulian Radu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165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373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2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15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96266" cy="613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2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373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1976"/>
            <a:ext cx="9144000" cy="55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3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373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6747" y="1401392"/>
            <a:ext cx="5408796" cy="470397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7540964" y="5676127"/>
            <a:ext cx="1363957" cy="31360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70336" y="5891247"/>
            <a:ext cx="1359582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006747" y="165493"/>
            <a:ext cx="0" cy="105743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203631" y="432051"/>
            <a:ext cx="168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PWM to motors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228160" y="5291115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Power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245" y="543042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Analog from knobs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4589187" y="214240"/>
            <a:ext cx="0" cy="1057436"/>
          </a:xfrm>
          <a:prstGeom prst="straightConnector1">
            <a:avLst/>
          </a:prstGeom>
          <a:ln>
            <a:solidFill>
              <a:srgbClr val="FF0000"/>
            </a:solidFill>
            <a:headEnd type="none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718984" y="480798"/>
            <a:ext cx="1538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Power to laser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81634" y="6090687"/>
            <a:ext cx="1359582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221859" y="192453"/>
            <a:ext cx="0" cy="1057436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arrow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9581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373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54027"/>
            <a:ext cx="5408796" cy="4703973"/>
          </a:xfrm>
          <a:prstGeom prst="rect">
            <a:avLst/>
          </a:prstGeom>
        </p:spPr>
      </p:pic>
      <p:cxnSp>
        <p:nvCxnSpPr>
          <p:cNvPr id="25" name="Straight Arrow Connector 24"/>
          <p:cNvCxnSpPr/>
          <p:nvPr/>
        </p:nvCxnSpPr>
        <p:spPr>
          <a:xfrm>
            <a:off x="1599122" y="1426873"/>
            <a:ext cx="0" cy="148959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759269" y="1756153"/>
            <a:ext cx="0" cy="29791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60018" y="833625"/>
            <a:ext cx="0" cy="390170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759269" y="1480901"/>
            <a:ext cx="193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 circle (display)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16280" y="986129"/>
            <a:ext cx="249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H-Drivers (motor power)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99156" y="464293"/>
            <a:ext cx="3705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Arduino</a:t>
            </a:r>
            <a:r>
              <a:rPr lang="en-US" dirty="0" smtClean="0"/>
              <a:t> Pro Mini 5v (brain &amp; storage)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71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373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54027"/>
            <a:ext cx="5408796" cy="470397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3464766" y="2916464"/>
            <a:ext cx="2571136" cy="407677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860078" y="2916463"/>
            <a:ext cx="1175824" cy="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285570" y="2916463"/>
            <a:ext cx="4750332" cy="2869423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138904" y="2916463"/>
            <a:ext cx="1896998" cy="164639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599122" y="1426873"/>
            <a:ext cx="0" cy="148959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759269" y="1756153"/>
            <a:ext cx="0" cy="29791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60018" y="833625"/>
            <a:ext cx="0" cy="390170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177002" y="2731797"/>
            <a:ext cx="282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Buttons (function switching)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759269" y="1480901"/>
            <a:ext cx="193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 circle (display)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16280" y="986129"/>
            <a:ext cx="249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H-Drivers (motor power)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99156" y="464293"/>
            <a:ext cx="3705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Arduino</a:t>
            </a:r>
            <a:r>
              <a:rPr lang="en-US" dirty="0" smtClean="0"/>
              <a:t> Pro Mini 5v (brain &amp; storage)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2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3738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154027"/>
            <a:ext cx="5408796" cy="4703973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>
            <a:off x="3464766" y="2916464"/>
            <a:ext cx="2571136" cy="407677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860078" y="2916463"/>
            <a:ext cx="1175824" cy="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1285570" y="2916463"/>
            <a:ext cx="4750332" cy="2869423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138904" y="2916463"/>
            <a:ext cx="1896998" cy="1646390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157953" y="4014057"/>
            <a:ext cx="1019049" cy="192863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825352" y="2916464"/>
            <a:ext cx="2351650" cy="302622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006742" y="5758020"/>
            <a:ext cx="4170260" cy="1846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599122" y="1426873"/>
            <a:ext cx="0" cy="148959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759269" y="1756153"/>
            <a:ext cx="0" cy="2979179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60018" y="833625"/>
            <a:ext cx="0" cy="390170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177002" y="2731797"/>
            <a:ext cx="2825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Buttons (function switching)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6268699" y="5758020"/>
            <a:ext cx="2936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Photoresistors</a:t>
            </a:r>
            <a:r>
              <a:rPr lang="en-US" dirty="0" smtClean="0"/>
              <a:t> (hand control)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2759269" y="1480901"/>
            <a:ext cx="193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LED circle (display)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16280" y="986129"/>
            <a:ext cx="2497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H-Drivers (motor power)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99156" y="464293"/>
            <a:ext cx="3705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Arduino</a:t>
            </a:r>
            <a:r>
              <a:rPr lang="en-US" dirty="0" smtClean="0"/>
              <a:t> Pro Mini 5v (brain &amp; storage)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90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Motor mounting &amp; alignment</a:t>
            </a:r>
          </a:p>
          <a:p>
            <a:endParaRPr lang="en-US" dirty="0" smtClean="0"/>
          </a:p>
          <a:p>
            <a:r>
              <a:rPr lang="en-US" dirty="0" smtClean="0"/>
              <a:t>Stability </a:t>
            </a:r>
            <a:r>
              <a:rPr lang="en-US" dirty="0" err="1" smtClean="0"/>
              <a:t>vs</a:t>
            </a:r>
            <a:r>
              <a:rPr lang="en-US" dirty="0" smtClean="0"/>
              <a:t> Noise</a:t>
            </a:r>
          </a:p>
          <a:p>
            <a:endParaRPr lang="en-US" dirty="0" smtClean="0"/>
          </a:p>
          <a:p>
            <a:r>
              <a:rPr lang="en-US" dirty="0" smtClean="0"/>
              <a:t>Laser mounting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4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Motor mounting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&amp; alignment</a:t>
            </a:r>
          </a:p>
          <a:p>
            <a:endParaRPr lang="en-US" dirty="0" smtClean="0"/>
          </a:p>
        </p:txBody>
      </p:sp>
      <p:pic>
        <p:nvPicPr>
          <p:cNvPr id="5" name="Picture 4" descr="DSC03737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0186" y="3826477"/>
            <a:ext cx="3627162" cy="3031523"/>
          </a:xfrm>
          <a:prstGeom prst="rect">
            <a:avLst/>
          </a:prstGeom>
        </p:spPr>
      </p:pic>
      <p:pic>
        <p:nvPicPr>
          <p:cNvPr id="6" name="Picture 5" descr="DSC0160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26477"/>
            <a:ext cx="4107550" cy="3031523"/>
          </a:xfrm>
          <a:prstGeom prst="rect">
            <a:avLst/>
          </a:prstGeom>
        </p:spPr>
      </p:pic>
      <p:pic>
        <p:nvPicPr>
          <p:cNvPr id="7" name="Picture 6" descr="IMG_229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9790" y="674236"/>
            <a:ext cx="4761497" cy="297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233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Motor mounting &amp; alignment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Stability </a:t>
            </a:r>
            <a:r>
              <a:rPr lang="en-US" dirty="0" err="1" smtClean="0">
                <a:solidFill>
                  <a:srgbClr val="FF0000"/>
                </a:solidFill>
              </a:rPr>
              <a:t>vs</a:t>
            </a:r>
            <a:r>
              <a:rPr lang="en-US" dirty="0" smtClean="0">
                <a:solidFill>
                  <a:srgbClr val="FF0000"/>
                </a:solidFill>
              </a:rPr>
              <a:t> Noise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pic>
        <p:nvPicPr>
          <p:cNvPr id="7" name="Picture 6" descr="IMG_236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7367" y="3624064"/>
            <a:ext cx="4154582" cy="3233936"/>
          </a:xfrm>
          <a:prstGeom prst="rect">
            <a:avLst/>
          </a:prstGeom>
        </p:spPr>
      </p:pic>
      <p:pic>
        <p:nvPicPr>
          <p:cNvPr id="8" name="Picture 7" descr="IMG_237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95841"/>
            <a:ext cx="3679061" cy="326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00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15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96266" cy="613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46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Motor mounting</a:t>
            </a:r>
          </a:p>
          <a:p>
            <a:endParaRPr lang="en-US" dirty="0" smtClean="0"/>
          </a:p>
          <a:p>
            <a:r>
              <a:rPr lang="en-US" dirty="0" smtClean="0"/>
              <a:t>Stability </a:t>
            </a:r>
            <a:r>
              <a:rPr lang="en-US" dirty="0" err="1" smtClean="0"/>
              <a:t>vs</a:t>
            </a:r>
            <a:r>
              <a:rPr lang="en-US" dirty="0" smtClean="0"/>
              <a:t> Noise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Laser mounting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DSC0159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5792" y="3433900"/>
            <a:ext cx="5048208" cy="3462591"/>
          </a:xfrm>
          <a:prstGeom prst="rect">
            <a:avLst/>
          </a:prstGeom>
        </p:spPr>
      </p:pic>
      <p:pic>
        <p:nvPicPr>
          <p:cNvPr id="5" name="Picture 4" descr="DSC0373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46781" y="236682"/>
            <a:ext cx="3465261" cy="2929176"/>
          </a:xfrm>
          <a:prstGeom prst="rect">
            <a:avLst/>
          </a:prstGeom>
        </p:spPr>
      </p:pic>
      <p:pic>
        <p:nvPicPr>
          <p:cNvPr id="6" name="Picture 5" descr="IMG_231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42597" y="161674"/>
            <a:ext cx="3277101" cy="326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05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0158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816" y="109760"/>
            <a:ext cx="4461505" cy="66922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4398" y="689916"/>
            <a:ext cx="3842401" cy="6002342"/>
          </a:xfrm>
        </p:spPr>
        <p:txBody>
          <a:bodyPr/>
          <a:lstStyle/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endParaRPr lang="en-US" dirty="0" smtClean="0">
              <a:solidFill>
                <a:srgbClr val="FFFFFF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Thanks!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tx1">
                    <a:lumMod val="85000"/>
                  </a:schemeClr>
                </a:solidFill>
              </a:rPr>
              <a:t>i</a:t>
            </a:r>
            <a:r>
              <a:rPr lang="en-US" sz="2800" dirty="0" err="1" smtClean="0">
                <a:solidFill>
                  <a:schemeClr val="tx1">
                    <a:lumMod val="85000"/>
                  </a:schemeClr>
                </a:solidFill>
              </a:rPr>
              <a:t>ulian.gt@gmail.com</a:t>
            </a:r>
            <a:endParaRPr lang="en-US" sz="28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5" name="Picture 4" descr="DSC01582-Edi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455" y="0"/>
            <a:ext cx="4461505" cy="669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42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6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3237"/>
            <a:ext cx="8920976" cy="59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11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7217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54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51338" cy="2634225"/>
          </a:xfrm>
          <a:prstGeom prst="rect">
            <a:avLst/>
          </a:prstGeom>
        </p:spPr>
      </p:pic>
      <p:pic>
        <p:nvPicPr>
          <p:cNvPr id="7" name="Picture 6" descr="DSC0158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5" name="Picture 4" descr="DSC0159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90635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383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Control 3 mirrors independently</a:t>
            </a:r>
          </a:p>
          <a:p>
            <a:r>
              <a:rPr lang="en-US" dirty="0" smtClean="0"/>
              <a:t>Save the configuration (7 slots)</a:t>
            </a:r>
          </a:p>
          <a:p>
            <a:r>
              <a:rPr lang="en-US" dirty="0" smtClean="0"/>
              <a:t>Replay &amp; auto-play</a:t>
            </a:r>
          </a:p>
          <a:p>
            <a:r>
              <a:rPr lang="en-US" dirty="0" err="1" smtClean="0"/>
              <a:t>Touchless</a:t>
            </a:r>
            <a:r>
              <a:rPr lang="en-US" dirty="0" smtClean="0"/>
              <a:t> control</a:t>
            </a:r>
          </a:p>
          <a:p>
            <a:endParaRPr lang="en-US" dirty="0"/>
          </a:p>
        </p:txBody>
      </p:sp>
      <p:pic>
        <p:nvPicPr>
          <p:cNvPr id="4" name="Picture 3" descr="DSC0159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887" y="3857258"/>
            <a:ext cx="4501113" cy="30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72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111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16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3237"/>
            <a:ext cx="8920976" cy="594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70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373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517621" y="-896408"/>
            <a:ext cx="6070485" cy="910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00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284</TotalTime>
  <Words>148</Words>
  <Application>Microsoft Macintosh PowerPoint</Application>
  <PresentationFormat>On-screen Show (4:3)</PresentationFormat>
  <Paragraphs>48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Arduino Laser Projector</vt:lpstr>
      <vt:lpstr>PowerPoint Presentation</vt:lpstr>
      <vt:lpstr>PowerPoint Presentation</vt:lpstr>
      <vt:lpstr>PowerPoint Presentation</vt:lpstr>
      <vt:lpstr>PowerPoint Presentation</vt:lpstr>
      <vt:lpstr>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Challenges</vt:lpstr>
      <vt:lpstr>Challenges</vt:lpstr>
      <vt:lpstr>Challenges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Iulian Radu</dc:creator>
  <cp:lastModifiedBy>Iulian Radu</cp:lastModifiedBy>
  <cp:revision>64</cp:revision>
  <dcterms:created xsi:type="dcterms:W3CDTF">2015-02-22T21:40:49Z</dcterms:created>
  <dcterms:modified xsi:type="dcterms:W3CDTF">2015-02-23T02:24:57Z</dcterms:modified>
</cp:coreProperties>
</file>